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950" r:id="rId2"/>
    <p:sldId id="1090" r:id="rId3"/>
    <p:sldId id="1059" r:id="rId4"/>
    <p:sldId id="1055" r:id="rId5"/>
    <p:sldId id="521" r:id="rId6"/>
    <p:sldId id="520" r:id="rId7"/>
    <p:sldId id="522" r:id="rId8"/>
    <p:sldId id="523" r:id="rId9"/>
    <p:sldId id="524" r:id="rId10"/>
    <p:sldId id="525" r:id="rId11"/>
    <p:sldId id="1172" r:id="rId12"/>
    <p:sldId id="1173" r:id="rId13"/>
    <p:sldId id="1174" r:id="rId14"/>
    <p:sldId id="1175" r:id="rId15"/>
    <p:sldId id="1176" r:id="rId16"/>
    <p:sldId id="1177" r:id="rId17"/>
    <p:sldId id="526" r:id="rId18"/>
    <p:sldId id="1109" r:id="rId19"/>
    <p:sldId id="518" r:id="rId20"/>
    <p:sldId id="519" r:id="rId21"/>
    <p:sldId id="1178" r:id="rId22"/>
    <p:sldId id="1179" r:id="rId23"/>
    <p:sldId id="1180" r:id="rId24"/>
    <p:sldId id="1181" r:id="rId25"/>
    <p:sldId id="1182" r:id="rId26"/>
    <p:sldId id="1183" r:id="rId27"/>
    <p:sldId id="1110" r:id="rId28"/>
    <p:sldId id="742" r:id="rId29"/>
    <p:sldId id="743" r:id="rId30"/>
    <p:sldId id="744" r:id="rId31"/>
    <p:sldId id="745" r:id="rId32"/>
    <p:sldId id="746" r:id="rId33"/>
    <p:sldId id="747" r:id="rId34"/>
    <p:sldId id="748" r:id="rId35"/>
    <p:sldId id="750" r:id="rId36"/>
    <p:sldId id="749" r:id="rId37"/>
    <p:sldId id="1184" r:id="rId38"/>
    <p:sldId id="1185" r:id="rId39"/>
    <p:sldId id="1186" r:id="rId40"/>
    <p:sldId id="1187" r:id="rId41"/>
    <p:sldId id="1188" r:id="rId42"/>
    <p:sldId id="1189" r:id="rId43"/>
    <p:sldId id="1190" r:id="rId44"/>
    <p:sldId id="954" r:id="rId45"/>
    <p:sldId id="1010" r:id="rId46"/>
    <p:sldId id="1171" r:id="rId47"/>
    <p:sldId id="1151" r:id="rId48"/>
    <p:sldId id="1130" r:id="rId49"/>
    <p:sldId id="1084" r:id="rId50"/>
    <p:sldId id="1122" r:id="rId51"/>
    <p:sldId id="946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90"/>
            <p14:sldId id="1059"/>
            <p14:sldId id="1055"/>
            <p14:sldId id="521"/>
            <p14:sldId id="520"/>
            <p14:sldId id="522"/>
            <p14:sldId id="523"/>
            <p14:sldId id="524"/>
            <p14:sldId id="525"/>
            <p14:sldId id="1172"/>
            <p14:sldId id="1173"/>
            <p14:sldId id="1174"/>
            <p14:sldId id="1175"/>
            <p14:sldId id="1176"/>
            <p14:sldId id="1177"/>
            <p14:sldId id="526"/>
            <p14:sldId id="1109"/>
            <p14:sldId id="518"/>
            <p14:sldId id="519"/>
            <p14:sldId id="1178"/>
            <p14:sldId id="1179"/>
            <p14:sldId id="1180"/>
            <p14:sldId id="1181"/>
            <p14:sldId id="1182"/>
            <p14:sldId id="1183"/>
            <p14:sldId id="1110"/>
            <p14:sldId id="742"/>
            <p14:sldId id="743"/>
            <p14:sldId id="744"/>
            <p14:sldId id="745"/>
            <p14:sldId id="746"/>
            <p14:sldId id="747"/>
            <p14:sldId id="748"/>
            <p14:sldId id="750"/>
            <p14:sldId id="749"/>
            <p14:sldId id="1184"/>
            <p14:sldId id="1185"/>
            <p14:sldId id="1186"/>
            <p14:sldId id="1187"/>
            <p14:sldId id="1188"/>
            <p14:sldId id="1189"/>
            <p14:sldId id="1190"/>
            <p14:sldId id="954"/>
            <p14:sldId id="1010"/>
            <p14:sldId id="1171"/>
            <p14:sldId id="1151"/>
            <p14:sldId id="1130"/>
            <p14:sldId id="1084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8" autoAdjust="0"/>
    <p:restoredTop sz="82272" autoAdjust="0"/>
  </p:normalViewPr>
  <p:slideViewPr>
    <p:cSldViewPr>
      <p:cViewPr varScale="1">
        <p:scale>
          <a:sx n="84" d="100"/>
          <a:sy n="84" d="100"/>
        </p:scale>
        <p:origin x="1398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08/04/2024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371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314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7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April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Every tribe every tongue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 heart will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 knee we will bow to the risen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 Him up lift Him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 singing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Oo</a:t>
            </a:r>
            <a:r>
              <a:rPr lang="en-GB" sz="4000" dirty="0">
                <a:solidFill>
                  <a:schemeClr val="bg1"/>
                </a:solidFill>
              </a:rPr>
              <a:t>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2254883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Desert Song 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5060793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Brooke Ligertwood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2008 Hillsong Music Publishing Australia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748176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prayer in the desert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all that's within me feels dry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my prayer in my hunger and need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is the God who provides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034602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prayer in the fire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weakness or trial or pain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a faith proved of more worth than gold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refine me Lord through the flame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4234903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will bring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bring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weapon formed against me shall remain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rejoice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declare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is my victory and He is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223046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prayer in the battle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triumph is still on its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am a conqueror and co-heir with Christ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firm on His promise I'll stand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339388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All of my life in </a:t>
            </a:r>
            <a:r>
              <a:rPr lang="en-GB" sz="4000" dirty="0" err="1">
                <a:solidFill>
                  <a:schemeClr val="bg1"/>
                </a:solidFill>
              </a:rPr>
              <a:t>ev’ry</a:t>
            </a:r>
            <a:r>
              <a:rPr lang="en-GB" sz="4000" dirty="0">
                <a:solidFill>
                  <a:schemeClr val="bg1"/>
                </a:solidFill>
              </a:rPr>
              <a:t> season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still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have a reason to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have a reason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529390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my prayer in the harvest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favour and providence flow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know I'm filled to be emptied again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seed I've received I will sow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25091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81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10,000 Reasons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6016351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Atlas Mountain Songs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548680"/>
            <a:ext cx="8640960" cy="6480720"/>
          </a:xfrm>
        </p:spPr>
        <p:txBody>
          <a:bodyPr>
            <a:noAutofit/>
          </a:bodyPr>
          <a:lstStyle/>
          <a:p>
            <a:r>
              <a:rPr lang="en-GB" sz="5200" dirty="0">
                <a:solidFill>
                  <a:schemeClr val="bg1"/>
                </a:solidFill>
              </a:rPr>
              <a:t>The sun comes up it's a new day dawning</a:t>
            </a:r>
          </a:p>
          <a:p>
            <a:r>
              <a:rPr lang="en-GB" sz="5200" dirty="0">
                <a:solidFill>
                  <a:schemeClr val="bg1"/>
                </a:solidFill>
              </a:rPr>
              <a:t>It's time to sing Your song again</a:t>
            </a:r>
          </a:p>
          <a:p>
            <a:r>
              <a:rPr lang="en-GB" sz="5200" dirty="0">
                <a:solidFill>
                  <a:schemeClr val="bg1"/>
                </a:solidFill>
              </a:rPr>
              <a:t>Whatever may pass and whatever lies before me</a:t>
            </a:r>
          </a:p>
          <a:p>
            <a:r>
              <a:rPr lang="en-GB" sz="5200" dirty="0">
                <a:solidFill>
                  <a:schemeClr val="bg1"/>
                </a:solidFill>
              </a:rPr>
              <a:t>Let me be singing when the evening comes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3650951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54868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28785980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You're rich in love and You're slow to anger</a:t>
            </a:r>
          </a:p>
          <a:p>
            <a:r>
              <a:rPr lang="en-GB" sz="4200" dirty="0">
                <a:solidFill>
                  <a:schemeClr val="bg1"/>
                </a:solidFill>
              </a:rPr>
              <a:t>Your name is great and Your heart is kind</a:t>
            </a:r>
          </a:p>
          <a:p>
            <a:r>
              <a:rPr lang="en-GB" sz="4200" dirty="0">
                <a:solidFill>
                  <a:schemeClr val="bg1"/>
                </a:solidFill>
              </a:rPr>
              <a:t>For all Your goodness I will keep on singing</a:t>
            </a:r>
          </a:p>
          <a:p>
            <a:r>
              <a:rPr lang="en-GB" sz="4200" dirty="0">
                <a:solidFill>
                  <a:schemeClr val="bg1"/>
                </a:solidFill>
              </a:rPr>
              <a:t>Ten thousand reasons for my heart to find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230611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4913717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200" dirty="0">
                <a:solidFill>
                  <a:schemeClr val="bg1"/>
                </a:solidFill>
              </a:rPr>
              <a:t>And on that day when my strength is failing</a:t>
            </a:r>
          </a:p>
          <a:p>
            <a:r>
              <a:rPr lang="en-GB" sz="4200" dirty="0">
                <a:solidFill>
                  <a:schemeClr val="bg1"/>
                </a:solidFill>
              </a:rPr>
              <a:t>The end draws near and my time has come</a:t>
            </a:r>
          </a:p>
          <a:p>
            <a:r>
              <a:rPr lang="en-GB" sz="4200" dirty="0">
                <a:solidFill>
                  <a:schemeClr val="bg1"/>
                </a:solidFill>
              </a:rPr>
              <a:t>Still my soul will sing Your praise unending</a:t>
            </a:r>
          </a:p>
          <a:p>
            <a:r>
              <a:rPr lang="en-GB" sz="4200" dirty="0">
                <a:solidFill>
                  <a:schemeClr val="bg1"/>
                </a:solidFill>
              </a:rPr>
              <a:t>Ten thousand years and then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1090371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Bless the Lord O my soul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Worship His holy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Sing like never before O my soul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worship Your holy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948181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693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Ever Be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7030065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Bobby Strand | Chris Greely | Gabriel Wilson | </a:t>
            </a:r>
            <a:r>
              <a:rPr lang="en-GB" sz="1200" dirty="0" err="1">
                <a:solidFill>
                  <a:schemeClr val="bg1"/>
                </a:solidFill>
              </a:rPr>
              <a:t>Kalley</a:t>
            </a:r>
            <a:r>
              <a:rPr lang="en-GB" sz="1200" dirty="0">
                <a:solidFill>
                  <a:schemeClr val="bg1"/>
                </a:solidFill>
              </a:rPr>
              <a:t> Heiligenthal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2014 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2599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love is devoted like a ring of solid gold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Like a vow that is tested like a covenant of 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is enduring through the winter rain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beyond the horizon with mercy for today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1408498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804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Faithful You have been and faithful You will be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 pledge Yourself to me and it’s why I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31240888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22395980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 Father the orphan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kindness makes us whole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 shoulder our weakness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Your strength becomes our 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27048232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You’re making me like You</a:t>
            </a:r>
          </a:p>
          <a:p>
            <a:r>
              <a:rPr lang="en-GB" sz="4600" dirty="0">
                <a:solidFill>
                  <a:schemeClr val="bg1"/>
                </a:solidFill>
              </a:rPr>
              <a:t>Clothing me in white</a:t>
            </a:r>
          </a:p>
          <a:p>
            <a:r>
              <a:rPr lang="en-GB" sz="4600" dirty="0">
                <a:solidFill>
                  <a:schemeClr val="bg1"/>
                </a:solidFill>
              </a:rPr>
              <a:t>Bringing beauty from ashes</a:t>
            </a:r>
          </a:p>
          <a:p>
            <a:r>
              <a:rPr lang="en-GB" sz="4600" dirty="0">
                <a:solidFill>
                  <a:schemeClr val="bg1"/>
                </a:solidFill>
              </a:rPr>
              <a:t>For You will have Your bride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614985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Free of all her guilt and rid of all her shame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known by her true name and it’s why I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2074904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42106030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will be praised You will be praised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With angels and saints we sing worthy are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10502227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Because He Lives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16880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Gloria Gaither | William J. Gaither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1971 Hanna Street Music (Admin. by Gaither Copyright Management)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8513775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Because He lives I can face tomorrow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He lives all fear is gone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I know He holds the future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life is worth the living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Just because He lives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1319192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17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God sent His Son they called Him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came to love heal and forgive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bled and died to buy my pardon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 empty grave is there to prove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</a:t>
            </a:r>
            <a:r>
              <a:rPr lang="en-GB" sz="4000" dirty="0" err="1">
                <a:solidFill>
                  <a:schemeClr val="bg1"/>
                </a:solidFill>
              </a:rPr>
              <a:t>Savior</a:t>
            </a:r>
            <a:r>
              <a:rPr lang="en-GB" sz="4000" dirty="0">
                <a:solidFill>
                  <a:schemeClr val="bg1"/>
                </a:solidFill>
              </a:rPr>
              <a:t> lives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3373834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384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Because He lives I can face tomorrow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He lives all fear is gone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I know He holds the future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life is worth the living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Just because He lives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6801659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How sweet to hold our new born baby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feel the pride and joy he gives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greater still the calm assurance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child can face uncertain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Christ lives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0347252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then one day I'll cross that river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I'll fight life's final war with pain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then as death gives way to </a:t>
            </a:r>
            <a:r>
              <a:rPr lang="en-GB" sz="4000" dirty="0" err="1">
                <a:solidFill>
                  <a:schemeClr val="bg1"/>
                </a:solidFill>
              </a:rPr>
              <a:t>vict'ry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I'll see the lights of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I'll know He reigns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2922138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FF6A45-6484-EE62-27B3-AA7374E13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7B9C-F9A1-7659-93D2-3F64E265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50572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Never </a:t>
            </a:r>
            <a:r>
              <a:rPr lang="en-GB" sz="4400" b="0" i="0" dirty="0" err="1">
                <a:solidFill>
                  <a:srgbClr val="00A3E0"/>
                </a:solidFill>
                <a:effectLst/>
                <a:latin typeface="akagi_probook"/>
              </a:rPr>
              <a:t>Gonna</a:t>
            </a:r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 Stop Singing 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7054533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Matt Vaughan | Ran Jackson | Tom Smith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2015 Brand Vaughan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Evident Music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Jesus Culture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Songsmiff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98765656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called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Into darkness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reached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save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263103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32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conquered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crossed the divide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Lost in our sin You made us alive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can we ever hold it inside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can't hold back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lift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009273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Higher </a:t>
            </a:r>
            <a:r>
              <a:rPr lang="en-GB" sz="4000" dirty="0" err="1">
                <a:solidFill>
                  <a:schemeClr val="bg1"/>
                </a:solidFill>
              </a:rPr>
              <a:t>higher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Hearts burning bright like a fire </a:t>
            </a:r>
            <a:r>
              <a:rPr lang="en-GB" sz="4000" dirty="0" err="1">
                <a:solidFill>
                  <a:schemeClr val="bg1"/>
                </a:solidFill>
              </a:rPr>
              <a:t>fire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Voices unite make it louder </a:t>
            </a:r>
            <a:r>
              <a:rPr lang="en-GB" sz="4000" dirty="0" err="1">
                <a:solidFill>
                  <a:schemeClr val="bg1"/>
                </a:solidFill>
              </a:rPr>
              <a:t>louder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We're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 singing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Oo</a:t>
            </a:r>
            <a:r>
              <a:rPr lang="en-GB" sz="4000" dirty="0">
                <a:solidFill>
                  <a:schemeClr val="bg1"/>
                </a:solidFill>
              </a:rPr>
              <a:t> we're never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stop (singing)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065362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6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longer bound in chains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rescued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called me by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1461348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8975</TotalTime>
  <Words>1236</Words>
  <Application>Microsoft Office PowerPoint</Application>
  <PresentationFormat>On-screen Show (4:3)</PresentationFormat>
  <Paragraphs>228</Paragraphs>
  <Slides>51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472</cp:revision>
  <dcterms:created xsi:type="dcterms:W3CDTF">2019-09-23T12:06:27Z</dcterms:created>
  <dcterms:modified xsi:type="dcterms:W3CDTF">2024-04-08T13:41:24Z</dcterms:modified>
</cp:coreProperties>
</file>

<file path=docProps/thumbnail.jpeg>
</file>